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877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0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31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04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818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1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30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77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65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02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75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5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5DAC-84BA-4259-8968-DDF0405FF71E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D8CA8-8544-48D2-B7BC-ACC9DE20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22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908720"/>
            <a:ext cx="7772400" cy="1440160"/>
          </a:xfrm>
          <a:ln>
            <a:noFill/>
          </a:ln>
        </p:spPr>
        <p:txBody>
          <a:bodyPr>
            <a:noAutofit/>
          </a:bodyPr>
          <a:lstStyle/>
          <a:p>
            <a:r>
              <a:rPr lang="ru-RU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  <a:cs typeface="Arial" panose="020B0604020202020204" pitchFamily="34" charset="0"/>
              </a:rPr>
              <a:t>Китайско-Конфуцианская цивилизация</a:t>
            </a:r>
            <a:endParaRPr lang="ru-RU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79797" y="4847823"/>
            <a:ext cx="6400800" cy="1752600"/>
          </a:xfrm>
        </p:spPr>
        <p:txBody>
          <a:bodyPr>
            <a:normAutofit/>
          </a:bodyPr>
          <a:lstStyle/>
          <a:p>
            <a:r>
              <a:rPr lang="ru-RU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Авторы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:</a:t>
            </a:r>
          </a:p>
          <a:p>
            <a:r>
              <a:rPr lang="ru-RU" sz="2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Гераскин</a:t>
            </a:r>
            <a:r>
              <a:rPr lang="ru-RU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Данил</a:t>
            </a:r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,</a:t>
            </a:r>
            <a:endParaRPr lang="ru-RU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  <a:p>
            <a:r>
              <a:rPr lang="ru-RU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Рогов Кирилл</a:t>
            </a:r>
          </a:p>
        </p:txBody>
      </p:sp>
    </p:spTree>
    <p:extLst>
      <p:ext uri="{BB962C8B-B14F-4D97-AF65-F5344CB8AC3E}">
        <p14:creationId xmlns:p14="http://schemas.microsoft.com/office/powerpoint/2010/main" val="35293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980728"/>
            <a:ext cx="7416824" cy="1296144"/>
          </a:xfrm>
        </p:spPr>
        <p:txBody>
          <a:bodyPr>
            <a:noAutofit/>
          </a:bodyPr>
          <a:lstStyle/>
          <a:p>
            <a: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Спасибо за внимание!</a:t>
            </a:r>
            <a:b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	</a:t>
            </a:r>
            <a:endParaRPr lang="ru-RU" sz="4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5400675" cy="5400675"/>
          </a:xfrm>
        </p:spPr>
      </p:pic>
    </p:spTree>
    <p:extLst>
      <p:ext uri="{BB962C8B-B14F-4D97-AF65-F5344CB8AC3E}">
        <p14:creationId xmlns:p14="http://schemas.microsoft.com/office/powerpoint/2010/main" val="11363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260648"/>
            <a:ext cx="5616624" cy="1224136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Появление конфуцианства</a:t>
            </a:r>
            <a:endParaRPr lang="ru-RU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1520" y="2564904"/>
            <a:ext cx="2820054" cy="3789040"/>
          </a:xfrm>
        </p:spPr>
        <p:txBody>
          <a:bodyPr>
            <a:normAutofit lnSpcReduction="10000"/>
          </a:bodyPr>
          <a:lstStyle/>
          <a:p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Китайская цивилизация первоначально сложилась в бассейне реки Хуанхэ, в пределах Великой Китайской равнины.</a:t>
            </a:r>
          </a:p>
          <a:p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/>
            </a:r>
            <a:b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1026" name="Picture 2" descr="C:\Users\Кирилл\Desktop\502426-153082081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20888"/>
            <a:ext cx="5832648" cy="4053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0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Появление конфуцианства</a:t>
            </a:r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81070"/>
            <a:ext cx="4964806" cy="5116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en-US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Переломным моментом в истории Китая стало появление конфуцианства. Его </a:t>
            </a:r>
            <a:r>
              <a:rPr lang="ru-RU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сбздателем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был философ и педагог Конфуций (Кун-</a:t>
            </a:r>
            <a:r>
              <a:rPr lang="ru-RU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цзы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, 551-479 гг. до н. э.), стремившийся к созданию идеального государства, основанного на твердых нравственных принципах и гармоничных социальных отношениях. Учение Конфуция, спустя несколько веков ставшее государственной религией, на протяжении двух тысячелетий было основой духовной жизни китайского общества и в значительной степени определяло его социально-экономическое развитие. </a:t>
            </a:r>
            <a:endParaRPr lang="ru-RU"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2050" name="Picture 2" descr="ÐÐ°ÑÑÐ¸Ð½ÐºÐ¸ Ð¿Ð¾ Ð·Ð°Ð¿ÑÐ¾ÑÑ ÐºÐ¾Ð½ÑÑÑÐ¸Ð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427" y="1556792"/>
            <a:ext cx="3243602" cy="43204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05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404664"/>
            <a:ext cx="7571184" cy="11569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Чиновники при конфуцианстве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916832"/>
            <a:ext cx="4392488" cy="4589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Особое значение Конфуций придавал нравственному облику чиновников - опоре власти и ее представителям. В Китае существовали специальные школы, где тщательно готовили новую бюрократическую элиту. А когда конфуцианство превратилось в официальную религию, оно стало основным предметом в системе государственных экзаменов. </a:t>
            </a:r>
            <a:b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Чиновником мог стать только тот, кто блестяще знал труды Конфуция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.</a:t>
            </a:r>
            <a:endParaRPr lang="ru-RU"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3076" name="Picture 4" descr="https://images.fineartamerica.com/images-medium-large-5/portrait-of-a-mandarin-chinese-scho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132" y="1916832"/>
            <a:ext cx="3522152" cy="4752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571184" cy="115699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Скульптура  конфуцианстве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84784"/>
            <a:ext cx="8280920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Найденные при раскопках бронзовые сосуды свидетельствуют о 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наличии уже во 2-м тысячелетии до н. э. в Китае скульптурного искусства. Сосуды имеют разные формы, украшены изображениями зверей, птиц, чудовищ, фантастических узоров. Узор заполнял всю поверхность сосуда, не оставляя пустых мест. </a:t>
            </a:r>
            <a:b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</a:b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/>
            </a:r>
            <a:b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</a:b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К середине 1-го тысячелетия до н. э. формы бронзовых сосудов становятся более простыми. Рельефные узоры заменяются инкрустацией. В орнаменте — жанровые сцены (охота, жатва), сцены ритуальных обрядов. В период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Хань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появились гравированные по кирпичу и камню рельефы, в период династии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Шань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в погребения стали складывать деревянные, а позже — глиняные фигурки. В период династии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Цинь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в захоронениях складывали керамические погребальные фигурки, терракотовые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цинские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погребальные статуи воина с конём высотой около в 185 сантиметров, скульптуры лошадей. Известно захоронение 8099 полноразмерных терракотовых статуй китайских воинов и их лошадей у мавзолея императора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Цинь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Шихуанди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в </a:t>
            </a:r>
            <a:r>
              <a:rPr lang="ru-RU" sz="17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Сиане</a:t>
            </a:r>
            <a:r>
              <a:rPr lang="ru-RU" sz="17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latin typeface="Segoe Print" panose="02000600000000000000" pitchFamily="2" charset="0"/>
              </a:rPr>
              <a:t> (210—209 гг. до н. э.)</a:t>
            </a:r>
            <a:endParaRPr lang="ru-RU" sz="1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4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6021288"/>
            <a:ext cx="5832648" cy="980728"/>
          </a:xfrm>
        </p:spPr>
        <p:txBody>
          <a:bodyPr>
            <a:normAutofit/>
          </a:bodyPr>
          <a:lstStyle/>
          <a:p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Скульптура в древнем </a:t>
            </a:r>
            <a:r>
              <a:rPr lang="ru-RU" sz="2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</a:t>
            </a:r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итае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8276737" cy="6207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95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832648" cy="980728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Каллиграфия</a:t>
            </a:r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/>
            </a:r>
            <a:b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	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28800"/>
            <a:ext cx="4978896" cy="496855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Китайская каллиграфия и живопись взаимосвязаны, берут начало от древней китайской письменности, используют одинаковые предметы для работы — кисть, тушь, бумага, тонкий шелк. На китайских картинах присутствуют надписи. Древние тексты в стиле </a:t>
            </a:r>
            <a:r>
              <a:rPr lang="ru-RU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дачжуань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(больших печатей) писались на бронзовых сосудах, распространенных в середине II — середине I тысячелетия до н. э. </a:t>
            </a: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/>
            </a:r>
            <a:b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/>
            </a:r>
            <a:b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На результат работы оказывает влияние форма, размер, растяжение и тип волос в кисти, цвет и плотность чернил, скорость работы, структура поверхности бумаги и др. Каллиграф при письме использует разнообразный наклон кисти, давление на бумагу, направление письма.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31282"/>
            <a:ext cx="2899803" cy="44439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9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404664"/>
            <a:ext cx="5832648" cy="980728"/>
          </a:xfrm>
        </p:spPr>
        <p:txBody>
          <a:bodyPr>
            <a:normAutofit/>
          </a:bodyPr>
          <a:lstStyle/>
          <a:p>
            <a:r>
              <a:rPr lang="ru-RU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Сейсмограф</a:t>
            </a:r>
            <a:br>
              <a:rPr lang="ru-RU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	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196752"/>
            <a:ext cx="4104456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Ч</a:t>
            </a:r>
            <a:r>
              <a:rPr lang="ru-RU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жан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ru-RU" sz="1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Х</a:t>
            </a:r>
            <a:r>
              <a:rPr lang="ru-RU" sz="1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эн</a:t>
            </a:r>
            <a:r>
              <a:rPr lang="ru-RU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 </a:t>
            </a: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также в 132 году до нашей эры разработал сейсмограф, который предупреждал о землетрясениях и даже показывал с какой стороны оно идет</a:t>
            </a:r>
          </a:p>
          <a:p>
            <a:pPr marL="0" indent="0">
              <a:buNone/>
            </a:pP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Схема, по которой работал аппарат была следующей: </a:t>
            </a:r>
            <a:b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Когда начиналось землетрясение, первые толчки земли заставляли детектор трястись. </a:t>
            </a:r>
            <a:b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При этом, шарик, который был помещен внутрь дракона, начинал двигаться. </a:t>
            </a:r>
            <a:b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Затем он падал из пасти мифической рептилии прямо в рот жабы.</a:t>
            </a:r>
          </a:p>
          <a:p>
            <a:pPr marL="0" indent="0">
              <a:buNone/>
            </a:pPr>
            <a:endParaRPr lang="ru-RU" sz="1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09404"/>
            <a:ext cx="3876600" cy="312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48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476672"/>
            <a:ext cx="7416824" cy="1296144"/>
          </a:xfrm>
        </p:spPr>
        <p:txBody>
          <a:bodyPr>
            <a:noAutofit/>
          </a:bodyPr>
          <a:lstStyle/>
          <a:p>
            <a: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Другие важные изобретения</a:t>
            </a:r>
            <a:b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</a:br>
            <a:r>
              <a:rPr lang="ru-RU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	</a:t>
            </a:r>
            <a:endParaRPr lang="ru-RU" sz="4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844824"/>
            <a:ext cx="8640960" cy="5400600"/>
          </a:xfrm>
        </p:spPr>
        <p:txBody>
          <a:bodyPr>
            <a:noAutofit/>
          </a:bodyPr>
          <a:lstStyle/>
          <a:p>
            <a:pPr>
              <a:buFont typeface="+mj-lt"/>
              <a:buAutoNum type="arabicParenR"/>
            </a:pP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Порох</a:t>
            </a:r>
          </a:p>
          <a:p>
            <a:pPr>
              <a:buFont typeface="+mj-lt"/>
              <a:buAutoNum type="arabicParenR"/>
            </a:pP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Компас</a:t>
            </a:r>
          </a:p>
          <a:p>
            <a:pPr>
              <a:buFont typeface="+mj-lt"/>
              <a:buAutoNum type="arabicParenR"/>
            </a:pP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Бумага</a:t>
            </a:r>
          </a:p>
          <a:p>
            <a:pPr>
              <a:buFont typeface="+mj-lt"/>
              <a:buAutoNum type="arabicParenR"/>
            </a:pP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Segoe Print" panose="02000600000000000000" pitchFamily="2" charset="0"/>
              </a:rPr>
              <a:t>Шелк</a:t>
            </a:r>
          </a:p>
        </p:txBody>
      </p:sp>
    </p:spTree>
    <p:extLst>
      <p:ext uri="{BB962C8B-B14F-4D97-AF65-F5344CB8AC3E}">
        <p14:creationId xmlns:p14="http://schemas.microsoft.com/office/powerpoint/2010/main" val="37183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310</Words>
  <Application>Microsoft Office PowerPoint</Application>
  <PresentationFormat>Экран (4:3)</PresentationFormat>
  <Paragraphs>25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 Office</vt:lpstr>
      <vt:lpstr>Китайско-Конфуцианская цивилизация</vt:lpstr>
      <vt:lpstr>Появление конфуцианства</vt:lpstr>
      <vt:lpstr>Появление конфуцианства</vt:lpstr>
      <vt:lpstr>Чиновники при конфуцианстве</vt:lpstr>
      <vt:lpstr>Скульптура  конфуцианстве</vt:lpstr>
      <vt:lpstr>Скульптура в древнем Китае</vt:lpstr>
      <vt:lpstr>Каллиграфия  </vt:lpstr>
      <vt:lpstr>Сейсмограф  </vt:lpstr>
      <vt:lpstr>Другие важные изобретения  </vt:lpstr>
      <vt:lpstr>Спасибо за внимание!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Мать</dc:title>
  <dc:creator>Кирилл</dc:creator>
  <cp:lastModifiedBy>Кирилл</cp:lastModifiedBy>
  <cp:revision>15</cp:revision>
  <dcterms:created xsi:type="dcterms:W3CDTF">2018-12-14T12:04:53Z</dcterms:created>
  <dcterms:modified xsi:type="dcterms:W3CDTF">2018-12-14T14:43:04Z</dcterms:modified>
</cp:coreProperties>
</file>